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34"/>
  </p:notesMasterIdLst>
  <p:handoutMasterIdLst>
    <p:handoutMasterId r:id="rId35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493" r:id="rId28"/>
    <p:sldId id="494" r:id="rId29"/>
    <p:sldId id="495" r:id="rId30"/>
    <p:sldId id="491" r:id="rId31"/>
    <p:sldId id="472" r:id="rId32"/>
    <p:sldId id="497" r:id="rId33"/>
  </p:sldIdLst>
  <p:sldSz cx="12193588" cy="6858000"/>
  <p:notesSz cx="6858000" cy="9144000"/>
  <p:embeddedFontLst>
    <p:embeddedFont>
      <p:font typeface="Microsoft JhengHei" panose="020B0604030504040204" pitchFamily="34" charset="-120"/>
      <p:regular r:id="rId36"/>
      <p:bold r:id="rId37"/>
    </p:embeddedFont>
    <p:embeddedFont>
      <p:font typeface="Abel" panose="02000506030000020004" pitchFamily="2" charset="0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  <p:embeddedFont>
      <p:font typeface="Montserrat ExtraLight" panose="00000300000000000000" pitchFamily="2" charset="0"/>
      <p:regular r:id="rId47"/>
      <p:bold r:id="rId48"/>
      <p:italic r:id="rId49"/>
      <p:boldItalic r:id="rId48"/>
    </p:embeddedFont>
    <p:embeddedFont>
      <p:font typeface="Noto Sans Ugaritic" panose="020B0502040504020204" pitchFamily="34" charset="0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493"/>
            <p14:sldId id="494"/>
            <p14:sldId id="495"/>
            <p14:sldId id="491"/>
            <p14:sldId id="472"/>
            <p14:sldId id="4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2024/4/23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507571"/>
            <a:ext cx="522063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509386"/>
            <a:ext cx="689000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+mj-lt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B0C81CFA-2386-4F4A-9BD9-AA1714A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F6B40D08-51B1-48E1-8F9C-6E1C7C34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3c.hexschool.com/git/cfdbd310" TargetMode="External"/><Relationship Id="rId4" Type="http://schemas.openxmlformats.org/officeDocument/2006/relationships/hyperlink" Target="https://www.atlassian.com/git/tutorials/comparing-workflows/gitflow-workflow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855717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17F-88C7-7CEE-D236-0603E6EC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0F1-7F11-9560-92EE-5FA8F11A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SSH plugin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CD52-EAB1-7B03-D014-CB5FDDA8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B67B-492A-7F83-9523-F6F9D31F6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A306E-C3DD-7EED-03CE-840335F7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7D2D-1A8E-F6F0-EC96-F2AFE3228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F9C-0D56-B2A1-AEFF-453D60957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D072-1C43-B019-01B2-78485DCC8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FCB6-7486-C046-E458-86568DFDD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B250-E8BB-D79D-6CCC-8CF8E144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5F9E-9F01-0D20-4D25-762BBF2D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9418-C4B0-C105-7E2D-CC2C0206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17B-378E-7DC1-6CF2-09B8C891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DAA0-890E-E77B-3EA8-50680462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071A-CF83-C925-3817-4C5200E7A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AD61-2B60-D13C-543E-5972A3F89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F3F9-4356-DC78-20C5-C1954C51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2B86-1EDC-44E4-03B8-3D78E4BD3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8BD4D-FB3C-6602-7AAB-EBA2B49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443E-7078-8A81-5C58-BDF0B6A5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473B29A-07E0-6956-268D-EB9BBCA1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/ 16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D031D3-079C-67EC-5484-42112E7B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>
                <a:latin typeface="Consolas" panose="020B0609020204030204" pitchFamily="49" charset="0"/>
              </a:rPr>
              <a:t>1</a:t>
            </a:fld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" name="Google Shape;501;p40">
            <a:extLst>
              <a:ext uri="{FF2B5EF4-FFF2-40B4-BE49-F238E27FC236}">
                <a16:creationId xmlns:a16="http://schemas.microsoft.com/office/drawing/2014/main" id="{9C31E771-BDA5-FFE6-6498-4C1672467652}"/>
              </a:ext>
            </a:extLst>
          </p:cNvPr>
          <p:cNvCxnSpPr>
            <a:cxnSpLocks/>
          </p:cNvCxnSpPr>
          <p:nvPr/>
        </p:nvCxnSpPr>
        <p:spPr>
          <a:xfrm>
            <a:off x="1627529" y="4885210"/>
            <a:ext cx="0" cy="6095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A0A06-6430-5A72-FF9D-5EBAAFE41F68}"/>
              </a:ext>
            </a:extLst>
          </p:cNvPr>
          <p:cNvGrpSpPr/>
          <p:nvPr/>
        </p:nvGrpSpPr>
        <p:grpSpPr>
          <a:xfrm>
            <a:off x="1298849" y="4388368"/>
            <a:ext cx="5947020" cy="586888"/>
            <a:chOff x="457200" y="1127760"/>
            <a:chExt cx="3373903" cy="5384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A5BE85-73F9-4C7C-E970-3D648D96BAB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A9521-F0AC-E79F-31D4-13CF819F1D8A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Linux and Networking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5353143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Markup Language and Resume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F000-57C7-406F-00B6-F022D215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22C5-E11C-D9DD-3C64-1CDFAFDB9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D1BEF-5188-610B-8538-F0985421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E26C-0F67-0958-8A01-3F4BEF50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858" y="5019529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Linux and Networking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8512773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Markup Language and Resume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73137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D825-5FB5-0549-84F3-9908F828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A415-FB16-EDD9-60AF-099EEFBEDC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1644129"/>
          </a:xfrm>
        </p:spPr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8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Gitflow</a:t>
            </a:r>
            <a:r>
              <a:rPr lang="en-US" altLang="zh-TW" dirty="0">
                <a:hlinkClick r:id="rId4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Git &amp; GitHub </a:t>
            </a:r>
            <a:r>
              <a:rPr lang="zh-TW" altLang="en-US" dirty="0">
                <a:hlinkClick r:id="rId5"/>
              </a:rPr>
              <a:t>教學手冊 </a:t>
            </a:r>
            <a:r>
              <a:rPr lang="en-US" altLang="zh-TW" dirty="0">
                <a:hlinkClick r:id="rId5"/>
              </a:rPr>
              <a:t>- Git </a:t>
            </a:r>
            <a:r>
              <a:rPr lang="zh-TW" altLang="en-US" dirty="0">
                <a:hlinkClick r:id="rId5"/>
              </a:rPr>
              <a:t>環境教學 </a:t>
            </a:r>
            <a:r>
              <a:rPr lang="en-US" altLang="zh-TW" dirty="0">
                <a:hlinkClick r:id="rId5"/>
              </a:rPr>
              <a:t>| W3HexSchool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B1374-C825-9A1B-A162-FDC9F79D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91AF-983F-60CB-C566-5460BA89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A1F0-A156-7126-FED6-FC6F5C5E5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58E6-C467-4D0B-17BB-91345A9D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E2B-DE5B-53F1-881F-159BC4EE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2922-E757-F958-C228-EBE0C1A9D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3309C-C1E1-344C-318A-23927A49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9A6F3-7FF5-EDD5-0713-4B149E35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69AC-BF03-5C1F-6CCC-89C1983A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3B9C-332B-211C-1754-27FB53B9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24ED-6986-913F-0BB5-E158A909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F32F-B107-FAFE-5A6A-EAFFFD29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Props1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12306</TotalTime>
  <Words>726</Words>
  <Application>Microsoft Office PowerPoint</Application>
  <PresentationFormat>Custom</PresentationFormat>
  <Paragraphs>233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Montserrat</vt:lpstr>
      <vt:lpstr>Calibri</vt:lpstr>
      <vt:lpstr>Microsoft JhengHei</vt:lpstr>
      <vt:lpstr>Montserrat ExtraLight</vt:lpstr>
      <vt:lpstr>Abel</vt:lpstr>
      <vt:lpstr>Noto Sans Ugaritic</vt:lpstr>
      <vt:lpstr>Times New Roman</vt:lpstr>
      <vt:lpstr>Calibri Light</vt:lpstr>
      <vt:lpstr>Consolas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plugin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Homework1 : resolve conflict and PR</vt:lpstr>
      <vt:lpstr>02 Anaconda and Docker</vt:lpstr>
      <vt:lpstr>03 Label Training Data</vt:lpstr>
      <vt:lpstr>04 Linux and Networking</vt:lpstr>
      <vt:lpstr>05 Markup Language and Resume</vt:lpstr>
      <vt:lpstr>PowerPoint Presentation</vt:lpstr>
      <vt:lpstr>Thank you for your attention!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875</cp:revision>
  <dcterms:modified xsi:type="dcterms:W3CDTF">2024-04-23T23:19:52Z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